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3423900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9FD"/>
    <a:srgbClr val="2D6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7988" y="1107294"/>
            <a:ext cx="10067925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7988" y="3553677"/>
            <a:ext cx="10067925" cy="1633532"/>
          </a:xfrm>
        </p:spPr>
        <p:txBody>
          <a:bodyPr/>
          <a:lstStyle>
            <a:lvl1pPr marL="0" indent="0" algn="ctr">
              <a:buNone/>
              <a:defRPr sz="2370"/>
            </a:lvl1pPr>
            <a:lvl2pPr marL="450850" indent="0" algn="ctr">
              <a:buNone/>
              <a:defRPr sz="1975"/>
            </a:lvl2pPr>
            <a:lvl3pPr marL="902335" indent="0" algn="ctr">
              <a:buNone/>
              <a:defRPr sz="1775"/>
            </a:lvl3pPr>
            <a:lvl4pPr marL="1353185" indent="0" algn="ctr">
              <a:buNone/>
              <a:defRPr sz="1580"/>
            </a:lvl4pPr>
            <a:lvl5pPr marL="1804035" indent="0" algn="ctr">
              <a:buNone/>
              <a:defRPr sz="1580"/>
            </a:lvl5pPr>
            <a:lvl6pPr marL="2255520" indent="0" algn="ctr">
              <a:buNone/>
              <a:defRPr sz="1580"/>
            </a:lvl6pPr>
            <a:lvl7pPr marL="2706370" indent="0" algn="ctr">
              <a:buNone/>
              <a:defRPr sz="1580"/>
            </a:lvl7pPr>
            <a:lvl8pPr marL="3157220" indent="0" algn="ctr">
              <a:buNone/>
              <a:defRPr sz="1580"/>
            </a:lvl8pPr>
            <a:lvl9pPr marL="3608705" indent="0" algn="ctr">
              <a:buNone/>
              <a:defRPr sz="15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06479" y="360223"/>
            <a:ext cx="2894528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893" y="360223"/>
            <a:ext cx="8515787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901" y="1686784"/>
            <a:ext cx="11578114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901" y="4527846"/>
            <a:ext cx="11578114" cy="1480046"/>
          </a:xfrm>
        </p:spPr>
        <p:txBody>
          <a:bodyPr/>
          <a:lstStyle>
            <a:lvl1pPr marL="0" indent="0">
              <a:buNone/>
              <a:defRPr sz="2370">
                <a:solidFill>
                  <a:schemeClr val="tx1">
                    <a:tint val="82000"/>
                  </a:schemeClr>
                </a:solidFill>
              </a:defRPr>
            </a:lvl1pPr>
            <a:lvl2pPr marL="450850" indent="0">
              <a:buNone/>
              <a:defRPr sz="1975">
                <a:solidFill>
                  <a:schemeClr val="tx1">
                    <a:tint val="82000"/>
                  </a:schemeClr>
                </a:solidFill>
              </a:defRPr>
            </a:lvl2pPr>
            <a:lvl3pPr marL="902335" indent="0">
              <a:buNone/>
              <a:defRPr sz="1775">
                <a:solidFill>
                  <a:schemeClr val="tx1">
                    <a:tint val="82000"/>
                  </a:schemeClr>
                </a:solidFill>
              </a:defRPr>
            </a:lvl3pPr>
            <a:lvl4pPr marL="1353185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4pPr>
            <a:lvl5pPr marL="1804035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5pPr>
            <a:lvl6pPr marL="2255520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6pPr>
            <a:lvl7pPr marL="2706370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7pPr>
            <a:lvl8pPr marL="3157220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8pPr>
            <a:lvl9pPr marL="3608705" indent="0">
              <a:buNone/>
              <a:defRPr sz="15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893" y="1801114"/>
            <a:ext cx="5705158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5849" y="1801114"/>
            <a:ext cx="5705158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41" y="360223"/>
            <a:ext cx="11578114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642" y="1658592"/>
            <a:ext cx="5678938" cy="812850"/>
          </a:xfrm>
        </p:spPr>
        <p:txBody>
          <a:bodyPr anchor="b"/>
          <a:lstStyle>
            <a:lvl1pPr marL="0" indent="0">
              <a:buNone/>
              <a:defRPr sz="2370" b="1"/>
            </a:lvl1pPr>
            <a:lvl2pPr marL="450850" indent="0">
              <a:buNone/>
              <a:defRPr sz="1975" b="1"/>
            </a:lvl2pPr>
            <a:lvl3pPr marL="902335" indent="0">
              <a:buNone/>
              <a:defRPr sz="1775" b="1"/>
            </a:lvl3pPr>
            <a:lvl4pPr marL="1353185" indent="0">
              <a:buNone/>
              <a:defRPr sz="1580" b="1"/>
            </a:lvl4pPr>
            <a:lvl5pPr marL="1804035" indent="0">
              <a:buNone/>
              <a:defRPr sz="1580" b="1"/>
            </a:lvl5pPr>
            <a:lvl6pPr marL="2255520" indent="0">
              <a:buNone/>
              <a:defRPr sz="1580" b="1"/>
            </a:lvl6pPr>
            <a:lvl7pPr marL="2706370" indent="0">
              <a:buNone/>
              <a:defRPr sz="1580" b="1"/>
            </a:lvl7pPr>
            <a:lvl8pPr marL="3157220" indent="0">
              <a:buNone/>
              <a:defRPr sz="1580" b="1"/>
            </a:lvl8pPr>
            <a:lvl9pPr marL="3608705" indent="0">
              <a:buNone/>
              <a:defRPr sz="158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4642" y="2471442"/>
            <a:ext cx="5678938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5849" y="1658592"/>
            <a:ext cx="5706906" cy="812850"/>
          </a:xfrm>
        </p:spPr>
        <p:txBody>
          <a:bodyPr anchor="b"/>
          <a:lstStyle>
            <a:lvl1pPr marL="0" indent="0">
              <a:buNone/>
              <a:defRPr sz="2370" b="1"/>
            </a:lvl1pPr>
            <a:lvl2pPr marL="450850" indent="0">
              <a:buNone/>
              <a:defRPr sz="1975" b="1"/>
            </a:lvl2pPr>
            <a:lvl3pPr marL="902335" indent="0">
              <a:buNone/>
              <a:defRPr sz="1775" b="1"/>
            </a:lvl3pPr>
            <a:lvl4pPr marL="1353185" indent="0">
              <a:buNone/>
              <a:defRPr sz="1580" b="1"/>
            </a:lvl4pPr>
            <a:lvl5pPr marL="1804035" indent="0">
              <a:buNone/>
              <a:defRPr sz="1580" b="1"/>
            </a:lvl5pPr>
            <a:lvl6pPr marL="2255520" indent="0">
              <a:buNone/>
              <a:defRPr sz="1580" b="1"/>
            </a:lvl6pPr>
            <a:lvl7pPr marL="2706370" indent="0">
              <a:buNone/>
              <a:defRPr sz="1580" b="1"/>
            </a:lvl7pPr>
            <a:lvl8pPr marL="3157220" indent="0">
              <a:buNone/>
              <a:defRPr sz="1580" b="1"/>
            </a:lvl8pPr>
            <a:lvl9pPr marL="3608705" indent="0">
              <a:buNone/>
              <a:defRPr sz="158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5849" y="2471442"/>
            <a:ext cx="5706906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42" y="451062"/>
            <a:ext cx="4329557" cy="1578716"/>
          </a:xfrm>
        </p:spPr>
        <p:txBody>
          <a:bodyPr anchor="b"/>
          <a:lstStyle>
            <a:lvl1pPr>
              <a:defRPr sz="3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6906" y="974168"/>
            <a:ext cx="6795849" cy="4808192"/>
          </a:xfrm>
        </p:spPr>
        <p:txBody>
          <a:bodyPr/>
          <a:lstStyle>
            <a:lvl1pPr>
              <a:defRPr sz="3155"/>
            </a:lvl1pPr>
            <a:lvl2pPr>
              <a:defRPr sz="2760"/>
            </a:lvl2pPr>
            <a:lvl3pPr>
              <a:defRPr sz="2370"/>
            </a:lvl3pPr>
            <a:lvl4pPr>
              <a:defRPr sz="1975"/>
            </a:lvl4pPr>
            <a:lvl5pPr>
              <a:defRPr sz="1975"/>
            </a:lvl5pPr>
            <a:lvl6pPr>
              <a:defRPr sz="1975"/>
            </a:lvl6pPr>
            <a:lvl7pPr>
              <a:defRPr sz="1975"/>
            </a:lvl7pPr>
            <a:lvl8pPr>
              <a:defRPr sz="1975"/>
            </a:lvl8pPr>
            <a:lvl9pPr>
              <a:defRPr sz="19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4642" y="2029777"/>
            <a:ext cx="4329557" cy="3760414"/>
          </a:xfrm>
        </p:spPr>
        <p:txBody>
          <a:bodyPr/>
          <a:lstStyle>
            <a:lvl1pPr marL="0" indent="0">
              <a:buNone/>
              <a:defRPr sz="1580"/>
            </a:lvl1pPr>
            <a:lvl2pPr marL="450850" indent="0">
              <a:buNone/>
              <a:defRPr sz="1380"/>
            </a:lvl2pPr>
            <a:lvl3pPr marL="902335" indent="0">
              <a:buNone/>
              <a:defRPr sz="1185"/>
            </a:lvl3pPr>
            <a:lvl4pPr marL="1353185" indent="0">
              <a:buNone/>
              <a:defRPr sz="985"/>
            </a:lvl4pPr>
            <a:lvl5pPr marL="1804035" indent="0">
              <a:buNone/>
              <a:defRPr sz="985"/>
            </a:lvl5pPr>
            <a:lvl6pPr marL="2255520" indent="0">
              <a:buNone/>
              <a:defRPr sz="985"/>
            </a:lvl6pPr>
            <a:lvl7pPr marL="2706370" indent="0">
              <a:buNone/>
              <a:defRPr sz="985"/>
            </a:lvl7pPr>
            <a:lvl8pPr marL="3157220" indent="0">
              <a:buNone/>
              <a:defRPr sz="985"/>
            </a:lvl8pPr>
            <a:lvl9pPr marL="3608705" indent="0">
              <a:buNone/>
              <a:defRPr sz="98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42" y="451062"/>
            <a:ext cx="4329557" cy="1578716"/>
          </a:xfrm>
        </p:spPr>
        <p:txBody>
          <a:bodyPr anchor="b"/>
          <a:lstStyle>
            <a:lvl1pPr>
              <a:defRPr sz="3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06906" y="974168"/>
            <a:ext cx="6795849" cy="4808192"/>
          </a:xfrm>
        </p:spPr>
        <p:txBody>
          <a:bodyPr anchor="t"/>
          <a:lstStyle>
            <a:lvl1pPr marL="0" indent="0">
              <a:buNone/>
              <a:defRPr sz="3155"/>
            </a:lvl1pPr>
            <a:lvl2pPr marL="450850" indent="0">
              <a:buNone/>
              <a:defRPr sz="2760"/>
            </a:lvl2pPr>
            <a:lvl3pPr marL="902335" indent="0">
              <a:buNone/>
              <a:defRPr sz="2370"/>
            </a:lvl3pPr>
            <a:lvl4pPr marL="1353185" indent="0">
              <a:buNone/>
              <a:defRPr sz="1975"/>
            </a:lvl4pPr>
            <a:lvl5pPr marL="1804035" indent="0">
              <a:buNone/>
              <a:defRPr sz="1975"/>
            </a:lvl5pPr>
            <a:lvl6pPr marL="2255520" indent="0">
              <a:buNone/>
              <a:defRPr sz="1975"/>
            </a:lvl6pPr>
            <a:lvl7pPr marL="2706370" indent="0">
              <a:buNone/>
              <a:defRPr sz="1975"/>
            </a:lvl7pPr>
            <a:lvl8pPr marL="3157220" indent="0">
              <a:buNone/>
              <a:defRPr sz="1975"/>
            </a:lvl8pPr>
            <a:lvl9pPr marL="3608705" indent="0">
              <a:buNone/>
              <a:defRPr sz="19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4642" y="2029777"/>
            <a:ext cx="4329557" cy="3760414"/>
          </a:xfrm>
        </p:spPr>
        <p:txBody>
          <a:bodyPr/>
          <a:lstStyle>
            <a:lvl1pPr marL="0" indent="0">
              <a:buNone/>
              <a:defRPr sz="1580"/>
            </a:lvl1pPr>
            <a:lvl2pPr marL="450850" indent="0">
              <a:buNone/>
              <a:defRPr sz="1380"/>
            </a:lvl2pPr>
            <a:lvl3pPr marL="902335" indent="0">
              <a:buNone/>
              <a:defRPr sz="1185"/>
            </a:lvl3pPr>
            <a:lvl4pPr marL="1353185" indent="0">
              <a:buNone/>
              <a:defRPr sz="985"/>
            </a:lvl4pPr>
            <a:lvl5pPr marL="1804035" indent="0">
              <a:buNone/>
              <a:defRPr sz="985"/>
            </a:lvl5pPr>
            <a:lvl6pPr marL="2255520" indent="0">
              <a:buNone/>
              <a:defRPr sz="985"/>
            </a:lvl6pPr>
            <a:lvl7pPr marL="2706370" indent="0">
              <a:buNone/>
              <a:defRPr sz="985"/>
            </a:lvl7pPr>
            <a:lvl8pPr marL="3157220" indent="0">
              <a:buNone/>
              <a:defRPr sz="985"/>
            </a:lvl8pPr>
            <a:lvl9pPr marL="3608705" indent="0">
              <a:buNone/>
              <a:defRPr sz="98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2893" y="360223"/>
            <a:ext cx="11578114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893" y="1801114"/>
            <a:ext cx="11578114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2893" y="6271011"/>
            <a:ext cx="3020378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0100C-0B48-4DFB-B017-3977D03A06D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6667" y="6271011"/>
            <a:ext cx="4530566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80629" y="6271011"/>
            <a:ext cx="3020378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DDFDFB-ABB4-4DEC-B11C-AD5A878DBCD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02335" rtl="0" eaLnBrk="1" latinLnBrk="0" hangingPunct="1">
        <a:lnSpc>
          <a:spcPct val="90000"/>
        </a:lnSpc>
        <a:spcBef>
          <a:spcPct val="0"/>
        </a:spcBef>
        <a:buNone/>
        <a:defRPr sz="4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02335" rtl="0" eaLnBrk="1" latinLnBrk="0" hangingPunct="1">
        <a:lnSpc>
          <a:spcPct val="90000"/>
        </a:lnSpc>
        <a:spcBef>
          <a:spcPts val="985"/>
        </a:spcBef>
        <a:buFont typeface="Arial" panose="020B0604020202020204" pitchFamily="34" charset="0"/>
        <a:buChar char="•"/>
        <a:defRPr sz="2760" kern="1200">
          <a:solidFill>
            <a:schemeClr val="tx1"/>
          </a:solidFill>
          <a:latin typeface="+mn-lt"/>
          <a:ea typeface="+mn-ea"/>
          <a:cs typeface="+mn-cs"/>
        </a:defRPr>
      </a:lvl1pPr>
      <a:lvl2pPr marL="676910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2370" kern="1200">
          <a:solidFill>
            <a:schemeClr val="tx1"/>
          </a:solidFill>
          <a:latin typeface="+mn-lt"/>
          <a:ea typeface="+mn-ea"/>
          <a:cs typeface="+mn-cs"/>
        </a:defRPr>
      </a:lvl2pPr>
      <a:lvl3pPr marL="1127760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3pPr>
      <a:lvl4pPr marL="1578610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4pPr>
      <a:lvl5pPr marL="2030095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5pPr>
      <a:lvl6pPr marL="2480945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6pPr>
      <a:lvl7pPr marL="2931795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7pPr>
      <a:lvl8pPr marL="3383280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8pPr>
      <a:lvl9pPr marL="3834130" indent="-225425" algn="l" defTabSz="902335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2pPr>
      <a:lvl3pPr marL="902335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3pPr>
      <a:lvl4pPr marL="1353185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4pPr>
      <a:lvl5pPr marL="1804035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5pPr>
      <a:lvl6pPr marL="2255520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6pPr>
      <a:lvl7pPr marL="2706370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7pPr>
      <a:lvl8pPr marL="3157220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8pPr>
      <a:lvl9pPr marL="3608705" algn="l" defTabSz="902335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3.jpeg"/><Relationship Id="rId22" Type="http://schemas.openxmlformats.org/officeDocument/2006/relationships/image" Target="../media/image22.jpeg"/><Relationship Id="rId21" Type="http://schemas.openxmlformats.org/officeDocument/2006/relationships/image" Target="../media/image21.jpeg"/><Relationship Id="rId20" Type="http://schemas.openxmlformats.org/officeDocument/2006/relationships/image" Target="../media/image20.png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10405" y="-281512"/>
            <a:ext cx="13390051" cy="7071466"/>
            <a:chOff x="25214" y="-297107"/>
            <a:chExt cx="13410919" cy="6758574"/>
          </a:xfrm>
        </p:grpSpPr>
        <p:pic>
          <p:nvPicPr>
            <p:cNvPr id="4" name="Picture 3"/>
            <p:cNvPicPr preferRelativeResize="0"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72"/>
            <a:stretch>
              <a:fillRect/>
            </a:stretch>
          </p:blipFill>
          <p:spPr>
            <a:xfrm>
              <a:off x="2301280" y="-297107"/>
              <a:ext cx="2103800" cy="1683945"/>
            </a:xfrm>
            <a:prstGeom prst="rect">
              <a:avLst/>
            </a:prstGeom>
            <a:scene3d>
              <a:camera prst="orthographicFront">
                <a:rot lat="18599993" lon="0" rev="0"/>
              </a:camera>
              <a:lightRig rig="threePt" dir="t"/>
            </a:scene3d>
          </p:spPr>
        </p:pic>
        <p:pic>
          <p:nvPicPr>
            <p:cNvPr id="5" name="Picture 4" descr="A close up of a tape&#10;&#10;Description automatically generated"/>
            <p:cNvPicPr preferRelativeResize="0"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-1" r="67496" b="9288"/>
            <a:stretch>
              <a:fillRect/>
            </a:stretch>
          </p:blipFill>
          <p:spPr>
            <a:xfrm>
              <a:off x="4559024" y="1480"/>
              <a:ext cx="2103800" cy="1102695"/>
            </a:xfrm>
            <a:prstGeom prst="rect">
              <a:avLst/>
            </a:prstGeom>
          </p:spPr>
        </p:pic>
        <p:pic>
          <p:nvPicPr>
            <p:cNvPr id="6" name="Picture 5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987"/>
            <a:stretch>
              <a:fillRect/>
            </a:stretch>
          </p:blipFill>
          <p:spPr>
            <a:xfrm>
              <a:off x="6816769" y="1480"/>
              <a:ext cx="2103800" cy="1102695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081431" y="796799"/>
              <a:ext cx="714460" cy="55284"/>
            </a:xfrm>
            <a:prstGeom prst="straightConnector1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05461">
              <a:off x="8015181" y="289217"/>
              <a:ext cx="846956" cy="93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camera on a device&#10;&#10;Description automatically generated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0" r="71288"/>
            <a:stretch>
              <a:fillRect/>
            </a:stretch>
          </p:blipFill>
          <p:spPr>
            <a:xfrm>
              <a:off x="43535" y="-297107"/>
              <a:ext cx="2103800" cy="1691637"/>
            </a:xfrm>
            <a:prstGeom prst="rect">
              <a:avLst/>
            </a:prstGeom>
            <a:scene3d>
              <a:camera prst="orthographicFront">
                <a:rot lat="18599993" lon="0" rev="0"/>
              </a:camera>
              <a:lightRig rig="threePt" dir="t"/>
            </a:scene3d>
          </p:spPr>
        </p:pic>
        <p:pic>
          <p:nvPicPr>
            <p:cNvPr id="10" name="Picture 9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0" r="50000"/>
            <a:stretch>
              <a:fillRect/>
            </a:stretch>
          </p:blipFill>
          <p:spPr>
            <a:xfrm>
              <a:off x="9074513" y="1480"/>
              <a:ext cx="2103800" cy="1102692"/>
            </a:xfrm>
            <a:prstGeom prst="rect">
              <a:avLst/>
            </a:prstGeom>
          </p:spPr>
        </p:pic>
        <p:pic>
          <p:nvPicPr>
            <p:cNvPr id="11" name="Picture 10" descr="A black rectangular object with a keyhole&#10;&#10;Description automatically generated"/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6" r="68927" b="37224"/>
            <a:stretch>
              <a:fillRect/>
            </a:stretch>
          </p:blipFill>
          <p:spPr>
            <a:xfrm>
              <a:off x="43535" y="1563335"/>
              <a:ext cx="2103800" cy="11026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750"/>
            <a:stretch>
              <a:fillRect/>
            </a:stretch>
          </p:blipFill>
          <p:spPr>
            <a:xfrm>
              <a:off x="25214" y="3203496"/>
              <a:ext cx="2091281" cy="1096332"/>
            </a:xfrm>
            <a:prstGeom prst="rect">
              <a:avLst/>
            </a:prstGeom>
          </p:spPr>
        </p:pic>
        <p:pic>
          <p:nvPicPr>
            <p:cNvPr id="13" name="Picture 12" descr="A close up of a toy car&#10;&#10;Description automatically generated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01280" y="1563335"/>
              <a:ext cx="2103800" cy="1102692"/>
            </a:xfrm>
            <a:prstGeom prst="rect">
              <a:avLst/>
            </a:prstGeom>
          </p:spPr>
        </p:pic>
        <p:pic>
          <p:nvPicPr>
            <p:cNvPr id="14" name="Picture 13"/>
            <p:cNvPicPr preferRelativeResize="0"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1" r="65993"/>
            <a:stretch>
              <a:fillRect/>
            </a:stretch>
          </p:blipFill>
          <p:spPr>
            <a:xfrm>
              <a:off x="4559024" y="1563335"/>
              <a:ext cx="2103800" cy="1102692"/>
            </a:xfrm>
            <a:prstGeom prst="rect">
              <a:avLst/>
            </a:prstGeom>
          </p:spPr>
        </p:pic>
        <p:pic>
          <p:nvPicPr>
            <p:cNvPr id="15" name="Picture 14" descr="A red propeller on a yellow object&#10;&#10;Description automatically generated"/>
            <p:cNvPicPr preferRelativeResize="0"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769" y="1563335"/>
              <a:ext cx="2103800" cy="1102692"/>
            </a:xfrm>
            <a:prstGeom prst="rect">
              <a:avLst/>
            </a:prstGeom>
          </p:spPr>
        </p:pic>
        <p:pic>
          <p:nvPicPr>
            <p:cNvPr id="16" name="Picture 15"/>
            <p:cNvPicPr preferRelativeResize="0"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293"/>
            <a:stretch>
              <a:fillRect/>
            </a:stretch>
          </p:blipFill>
          <p:spPr>
            <a:xfrm>
              <a:off x="2279163" y="3203496"/>
              <a:ext cx="2103800" cy="1102692"/>
            </a:xfrm>
            <a:prstGeom prst="rect">
              <a:avLst/>
            </a:prstGeom>
          </p:spPr>
        </p:pic>
        <p:pic>
          <p:nvPicPr>
            <p:cNvPr id="17" name="Picture 16"/>
            <p:cNvPicPr preferRelativeResize="0"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56"/>
            <a:stretch>
              <a:fillRect/>
            </a:stretch>
          </p:blipFill>
          <p:spPr>
            <a:xfrm>
              <a:off x="4545630" y="3203496"/>
              <a:ext cx="2103800" cy="1102692"/>
            </a:xfrm>
            <a:prstGeom prst="rect">
              <a:avLst/>
            </a:prstGeom>
          </p:spPr>
        </p:pic>
        <p:pic>
          <p:nvPicPr>
            <p:cNvPr id="18" name="Picture 17" descr="A screwdriver fixing a hinge&#10;&#10;Description automatically generated"/>
            <p:cNvPicPr preferRelativeResize="0"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096" y="3203496"/>
              <a:ext cx="2103800" cy="1102692"/>
            </a:xfrm>
            <a:prstGeom prst="rect">
              <a:avLst/>
            </a:prstGeom>
          </p:spPr>
        </p:pic>
        <p:pic>
          <p:nvPicPr>
            <p:cNvPr id="19" name="Picture 18" descr="A close-up of a tape on a device&#10;&#10;Description automatically generated"/>
            <p:cNvPicPr preferRelativeResize="0"/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513" y="1563335"/>
              <a:ext cx="2103800" cy="1102692"/>
            </a:xfrm>
            <a:prstGeom prst="rect">
              <a:avLst/>
            </a:prstGeom>
          </p:spPr>
        </p:pic>
        <p:pic>
          <p:nvPicPr>
            <p:cNvPr id="20" name="Picture 19" descr="A black object with a black circle&#10;&#10;Description automatically generated"/>
            <p:cNvPicPr preferRelativeResize="0"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11"/>
            <a:stretch>
              <a:fillRect/>
            </a:stretch>
          </p:blipFill>
          <p:spPr>
            <a:xfrm>
              <a:off x="9078562" y="3203496"/>
              <a:ext cx="2103800" cy="1102692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684677" y="2020485"/>
              <a:ext cx="973084" cy="8327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906837" y="2020485"/>
              <a:ext cx="377193" cy="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rgbClr val="FA4B26"/>
                  </a:gs>
                  <a:gs pos="100000">
                    <a:srgbClr val="F53246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797" y="-75892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10" y="59142"/>
              <a:ext cx="732342" cy="1304824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 flipH="1" flipV="1">
              <a:off x="8262552" y="808138"/>
              <a:ext cx="523446" cy="41965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 rot="10980651">
              <a:off x="2574872" y="507350"/>
              <a:ext cx="973084" cy="8327"/>
              <a:chOff x="1414267" y="2745699"/>
              <a:chExt cx="972770" cy="801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 rot="10980651">
              <a:off x="9442568" y="511592"/>
              <a:ext cx="973084" cy="8327"/>
              <a:chOff x="1414267" y="2745699"/>
              <a:chExt cx="972770" cy="801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 rot="10800000">
              <a:off x="10136628" y="2131013"/>
              <a:ext cx="973084" cy="8327"/>
              <a:chOff x="1414267" y="2745699"/>
              <a:chExt cx="972770" cy="801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322" y="1474341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7605" y="3128770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26" y="3028237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 rot="15800307">
              <a:off x="4849145" y="2035028"/>
              <a:ext cx="1011277" cy="8013"/>
              <a:chOff x="1414267" y="2745699"/>
              <a:chExt cx="972770" cy="80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280" y="3092084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/>
            <p:nvPr/>
          </p:nvCxnSpPr>
          <p:spPr>
            <a:xfrm flipH="1">
              <a:off x="7901492" y="3070944"/>
              <a:ext cx="45813" cy="898281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53577">
              <a:off x="7554306" y="2856936"/>
              <a:ext cx="814968" cy="1051591"/>
            </a:xfrm>
            <a:prstGeom prst="rect">
              <a:avLst/>
            </a:prstGeom>
            <a:noFill/>
            <a:scene3d>
              <a:camera prst="orthographicFront">
                <a:rot lat="3000000" lon="21599973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/>
            <p:cNvCxnSpPr/>
            <p:nvPr/>
          </p:nvCxnSpPr>
          <p:spPr>
            <a:xfrm flipH="1">
              <a:off x="5500581" y="3845128"/>
              <a:ext cx="934881" cy="40283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16349" y="3379474"/>
              <a:ext cx="846956" cy="1011876"/>
            </a:xfrm>
            <a:prstGeom prst="rect">
              <a:avLst/>
            </a:prstGeom>
            <a:noFill/>
            <a:scene3d>
              <a:camera prst="orthographicFront">
                <a:rot lat="3000000" lon="21599973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/>
            <p:cNvGrpSpPr/>
            <p:nvPr/>
          </p:nvGrpSpPr>
          <p:grpSpPr>
            <a:xfrm rot="10800000">
              <a:off x="3309597" y="1779905"/>
              <a:ext cx="973084" cy="8327"/>
              <a:chOff x="1414267" y="2745699"/>
              <a:chExt cx="972770" cy="801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664684" y="1083357"/>
              <a:ext cx="846420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 Disk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47053" y="1083357"/>
              <a:ext cx="801466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Zipper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76270" y="1083357"/>
              <a:ext cx="1668437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Rolling Bearing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77844" y="1083357"/>
              <a:ext cx="1411556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Sticky 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766529" y="1083357"/>
              <a:ext cx="737246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Slider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9339" y="2659969"/>
              <a:ext cx="1193209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Door Lock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81455" y="2659969"/>
              <a:ext cx="933054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Toy Car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22939" y="2659969"/>
              <a:ext cx="583118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1858" y="2659969"/>
              <a:ext cx="531742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443029" y="2659969"/>
              <a:ext cx="1411556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Rubber Band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6815" y="4281280"/>
              <a:ext cx="724402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Servo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79177" y="4319622"/>
              <a:ext cx="1604281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Gear Assembly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51851" y="4319622"/>
              <a:ext cx="1465951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Bottled Water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86010" y="4319622"/>
              <a:ext cx="762934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Screw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69929" y="4319622"/>
              <a:ext cx="1848253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Spherical Bearing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22" r="49270"/>
            <a:stretch>
              <a:fillRect/>
            </a:stretch>
          </p:blipFill>
          <p:spPr>
            <a:xfrm>
              <a:off x="50283" y="4886641"/>
              <a:ext cx="2091281" cy="1188246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706815" y="6092277"/>
              <a:ext cx="814310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Button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 rot="16200000">
              <a:off x="554135" y="5206565"/>
              <a:ext cx="1011277" cy="8013"/>
              <a:chOff x="1414267" y="2745699"/>
              <a:chExt cx="972770" cy="801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9" name="Picture 68" descr="A clock with a brown frame&#10;&#10;Description automatically generated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164" y="4880518"/>
              <a:ext cx="2103800" cy="1194369"/>
            </a:xfrm>
            <a:prstGeom prst="rect">
              <a:avLst/>
            </a:prstGeom>
          </p:spPr>
        </p:pic>
        <p:pic>
          <p:nvPicPr>
            <p:cNvPr id="70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414" y="4880518"/>
              <a:ext cx="732342" cy="1381171"/>
            </a:xfrm>
            <a:prstGeom prst="rect">
              <a:avLst/>
            </a:prstGeom>
            <a:noFill/>
            <a:scene3d>
              <a:camera prst="orthographicFront">
                <a:rot lat="3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2940734" y="6092277"/>
              <a:ext cx="737246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Picture 71" descr="A close-up of a wheel&#10;&#10;Description automatically generated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023" y="4886641"/>
              <a:ext cx="2045087" cy="1195513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4901532" y="6092277"/>
              <a:ext cx="1433071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Caster Wheel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H="1">
              <a:off x="5612398" y="4601310"/>
              <a:ext cx="45813" cy="898281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53577">
              <a:off x="5265214" y="4387302"/>
              <a:ext cx="814968" cy="1051591"/>
            </a:xfrm>
            <a:prstGeom prst="rect">
              <a:avLst/>
            </a:prstGeom>
            <a:noFill/>
            <a:scene3d>
              <a:camera prst="orthographicFront">
                <a:rot lat="3000000" lon="21599973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Rectangle 77"/>
            <p:cNvSpPr/>
            <p:nvPr/>
          </p:nvSpPr>
          <p:spPr>
            <a:xfrm>
              <a:off x="11333358" y="3196802"/>
              <a:ext cx="2099928" cy="3074739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12527785" y="3603803"/>
              <a:ext cx="645369" cy="1133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rgbClr val="FA4B26"/>
                  </a:gs>
                  <a:gs pos="100000">
                    <a:srgbClr val="F53246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1601485" y="3997043"/>
              <a:ext cx="1565684" cy="88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</a:t>
              </a:r>
              <a:endParaRPr lang="en-US" altLang="zh-CN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Direction</a:t>
              </a:r>
              <a:endPara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Interaction</a:t>
              </a:r>
              <a:endPara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11876391" y="5203318"/>
              <a:ext cx="921680" cy="11330"/>
            </a:xfrm>
            <a:prstGeom prst="line">
              <a:avLst/>
            </a:prstGeom>
            <a:ln w="5715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1826921" y="5480876"/>
              <a:ext cx="1186787" cy="617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Interaction</a:t>
              </a:r>
              <a:endPara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Axis</a:t>
              </a:r>
              <a:endPara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3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53577">
              <a:off x="11598161" y="3043638"/>
              <a:ext cx="840750" cy="1084857"/>
            </a:xfrm>
            <a:prstGeom prst="rect">
              <a:avLst/>
            </a:prstGeom>
            <a:noFill/>
            <a:scene3d>
              <a:camera prst="orthographicFront">
                <a:rot lat="3000000" lon="21599973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815970" y="4886641"/>
              <a:ext cx="2099928" cy="1188246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7486063" y="6089211"/>
              <a:ext cx="750090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Hinge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7916381" y="4877260"/>
              <a:ext cx="0" cy="1188246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0" name="Picture 4" descr="Rotation - Free ui ic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53577">
              <a:off x="7562281" y="5019948"/>
              <a:ext cx="814968" cy="1051591"/>
            </a:xfrm>
            <a:prstGeom prst="rect">
              <a:avLst/>
            </a:prstGeom>
            <a:noFill/>
            <a:scene3d>
              <a:camera prst="orthographicFront">
                <a:rot lat="3000000" lon="21599973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9882282" y="6090433"/>
              <a:ext cx="570274" cy="369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Ball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" name="Picture 101" descr="A basketball under a device&#10;&#10;Description automatically generated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814" y="4887732"/>
              <a:ext cx="2113283" cy="1188718"/>
            </a:xfrm>
            <a:prstGeom prst="rect">
              <a:avLst/>
            </a:prstGeom>
          </p:spPr>
        </p:pic>
        <p:cxnSp>
          <p:nvCxnSpPr>
            <p:cNvPr id="85" name="Straight Connector 84"/>
            <p:cNvCxnSpPr/>
            <p:nvPr/>
          </p:nvCxnSpPr>
          <p:spPr>
            <a:xfrm>
              <a:off x="9602273" y="5583646"/>
              <a:ext cx="876531" cy="0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9190141" y="2133760"/>
              <a:ext cx="973084" cy="8327"/>
              <a:chOff x="1414267" y="2745699"/>
              <a:chExt cx="972770" cy="801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flipH="1">
                <a:off x="1414267" y="2745699"/>
                <a:ext cx="972770" cy="8010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1636355" y="2745699"/>
                <a:ext cx="377072" cy="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Arrow Connector 111"/>
            <p:cNvCxnSpPr/>
            <p:nvPr/>
          </p:nvCxnSpPr>
          <p:spPr>
            <a:xfrm flipH="1">
              <a:off x="10290206" y="5571103"/>
              <a:ext cx="377193" cy="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rgbClr val="FA4B26"/>
                  </a:gs>
                  <a:gs pos="100000">
                    <a:srgbClr val="F53246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10800000" flipH="1">
              <a:off x="9466515" y="5571103"/>
              <a:ext cx="377193" cy="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rgbClr val="FA4B26"/>
                  </a:gs>
                  <a:gs pos="100000">
                    <a:srgbClr val="F53246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11320336" y="1481"/>
              <a:ext cx="2113283" cy="1430729"/>
              <a:chOff x="11320324" y="1543"/>
              <a:chExt cx="2113280" cy="1593940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1795357" y="1184176"/>
                <a:ext cx="1196354" cy="41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Toothpaste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6" name="Picture 105" descr="A tube of toothpaste on a tube&#10;&#10;Description automatically generated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0324" y="1543"/>
                <a:ext cx="2113280" cy="1228486"/>
              </a:xfrm>
              <a:prstGeom prst="rect">
                <a:avLst/>
              </a:prstGeom>
            </p:spPr>
          </p:pic>
          <p:cxnSp>
            <p:nvCxnSpPr>
              <p:cNvPr id="97" name="Straight Connector 96"/>
              <p:cNvCxnSpPr/>
              <p:nvPr/>
            </p:nvCxnSpPr>
            <p:spPr>
              <a:xfrm flipH="1">
                <a:off x="11860495" y="469490"/>
                <a:ext cx="1015440" cy="567909"/>
              </a:xfrm>
              <a:prstGeom prst="line">
                <a:avLst/>
              </a:prstGeom>
              <a:ln w="38100">
                <a:solidFill>
                  <a:srgbClr val="47D45A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V="1">
                <a:off x="11796286" y="770409"/>
                <a:ext cx="518663" cy="305170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12533739" y="398046"/>
                <a:ext cx="472795" cy="260997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0">
                      <a:srgbClr val="FA4B26"/>
                    </a:gs>
                    <a:gs pos="100000">
                      <a:srgbClr val="F5324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11322850" y="1559400"/>
              <a:ext cx="2113283" cy="1492359"/>
              <a:chOff x="2274420" y="6587862"/>
              <a:chExt cx="2113280" cy="159450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2878589" y="7787904"/>
                <a:ext cx="891373" cy="394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" name="Picture 103" descr="A red rectangular object with a metal clamp&#10;&#10;Description automatically generated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4420" y="6604647"/>
                <a:ext cx="2113280" cy="1188720"/>
              </a:xfrm>
              <a:prstGeom prst="rect">
                <a:avLst/>
              </a:prstGeom>
            </p:spPr>
          </p:pic>
          <p:grpSp>
            <p:nvGrpSpPr>
              <p:cNvPr id="125" name="Group 124"/>
              <p:cNvGrpSpPr/>
              <p:nvPr/>
            </p:nvGrpSpPr>
            <p:grpSpPr>
              <a:xfrm rot="5400000">
                <a:off x="2587494" y="7182032"/>
                <a:ext cx="1200884" cy="12543"/>
                <a:chOff x="2587494" y="7182032"/>
                <a:chExt cx="1200884" cy="12543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723252" y="7194575"/>
                  <a:ext cx="876530" cy="0"/>
                </a:xfrm>
                <a:prstGeom prst="line">
                  <a:avLst/>
                </a:prstGeom>
                <a:ln w="38100">
                  <a:solidFill>
                    <a:srgbClr val="47D45A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 flipH="1">
                  <a:off x="3411185" y="7182032"/>
                  <a:ext cx="377193" cy="0"/>
                </a:xfrm>
                <a:prstGeom prst="straightConnector1">
                  <a:avLst/>
                </a:prstGeom>
                <a:ln w="76200">
                  <a:gradFill flip="none" rotWithShape="1">
                    <a:gsLst>
                      <a:gs pos="0">
                        <a:srgbClr val="FA4B26"/>
                      </a:gs>
                      <a:gs pos="100000">
                        <a:srgbClr val="F53246"/>
                      </a:gs>
                    </a:gsLst>
                    <a:lin ang="0" scaled="1"/>
                    <a:tileRect/>
                  </a:gra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 rot="10800000" flipH="1">
                  <a:off x="2587494" y="7182032"/>
                  <a:ext cx="377193" cy="0"/>
                </a:xfrm>
                <a:prstGeom prst="straightConnector1">
                  <a:avLst/>
                </a:prstGeom>
                <a:ln w="76200">
                  <a:gradFill flip="none" rotWithShape="1">
                    <a:gsLst>
                      <a:gs pos="0">
                        <a:srgbClr val="FA4B26"/>
                      </a:gs>
                      <a:gs pos="100000">
                        <a:srgbClr val="F53246"/>
                      </a:gs>
                    </a:gsLst>
                    <a:lin ang="0" scaled="1"/>
                    <a:tileRect/>
                  </a:gra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8" name="Straight Connector 127"/>
            <p:cNvCxnSpPr/>
            <p:nvPr/>
          </p:nvCxnSpPr>
          <p:spPr>
            <a:xfrm flipH="1">
              <a:off x="5444137" y="4883941"/>
              <a:ext cx="1093746" cy="572626"/>
            </a:xfrm>
            <a:prstGeom prst="line">
              <a:avLst/>
            </a:prstGeom>
            <a:ln w="38100">
              <a:solidFill>
                <a:srgbClr val="47D45A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5862811" y="4975951"/>
              <a:ext cx="469211" cy="249896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rgbClr val="FA4B26"/>
                  </a:gs>
                  <a:gs pos="100000">
                    <a:srgbClr val="F53246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-635" y="0"/>
          <a:ext cx="13425170" cy="6765925"/>
        </p:xfrm>
        <a:graphic>
          <a:graphicData uri="http://schemas.openxmlformats.org/drawingml/2006/table">
            <a:tbl>
              <a:tblPr/>
              <a:tblGrid>
                <a:gridCol w="728345"/>
                <a:gridCol w="1406525"/>
                <a:gridCol w="1880870"/>
                <a:gridCol w="1882140"/>
                <a:gridCol w="1882775"/>
                <a:gridCol w="1881505"/>
                <a:gridCol w="1881505"/>
                <a:gridCol w="1881505"/>
              </a:tblGrid>
              <a:tr h="260985"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Index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Object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Number of training videos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Number of testing videos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Types of object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Types of abnormalities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Frames of a single video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350"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Normal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Abnormal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>
                      <a:noFill/>
                    </a:lnL>
                    <a:lnR>
                      <a:noFill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451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Ball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Button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35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Car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Caster wheel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Clip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162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Clock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Fan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Gear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Hinge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Liquid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Lock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Magnet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Roller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Rolling bearing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Rubber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16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Screw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162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Servo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Slide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35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Spherical bearing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35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Toothpaste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90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180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U-disk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6162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Zipper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350">
                <a:tc>
                  <a:txBody>
                    <a:bodyPr/>
                    <a:p>
                      <a:pPr algn="l" fontAlgn="ctr"/>
                      <a:endParaRPr sz="14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Total videos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：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2370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3989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cPr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260985">
                <a:tc>
                  <a:txBody>
                    <a:bodyPr/>
                    <a:p>
                      <a:pPr algn="l" fontAlgn="ctr"/>
                      <a:endParaRPr sz="14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Total frames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：</a:t>
                      </a:r>
                      <a:endParaRPr lang="zh-CN" altLang="en-US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293400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502920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endParaRPr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83*463"/>
  <p:tag name="TABLE_ENDDRAG_RECT" val="73*69*983*46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977</Words>
  <Application>WPS 演示</Application>
  <PresentationFormat>Custom</PresentationFormat>
  <Paragraphs>451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Arial</vt:lpstr>
      <vt:lpstr>宋体</vt:lpstr>
      <vt:lpstr>Wingdings</vt:lpstr>
      <vt:lpstr>Times New Roman</vt:lpstr>
      <vt:lpstr>Times New Roman</vt:lpstr>
      <vt:lpstr>Arial</vt:lpstr>
      <vt:lpstr>Aptos</vt:lpstr>
      <vt:lpstr>Segoe Print</vt:lpstr>
      <vt:lpstr>微软雅黑</vt:lpstr>
      <vt:lpstr>Arial Unicode MS</vt:lpstr>
      <vt:lpstr>Aptos Display</vt:lpstr>
      <vt:lpstr>等线</vt:lpstr>
      <vt:lpstr>Calibri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Xu, Xiaohao</dc:creator>
  <cp:lastModifiedBy>涅槃</cp:lastModifiedBy>
  <cp:revision>16</cp:revision>
  <dcterms:created xsi:type="dcterms:W3CDTF">2024-10-18T08:24:00Z</dcterms:created>
  <dcterms:modified xsi:type="dcterms:W3CDTF">2025-01-31T23:20:55Z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F97F7B5F16E74A688C2142D9E0B03956_12</vt:lpwstr>
  </property>
  <property fmtid="{D5CDD505-2E9C-101B-9397-08002B2CF9AE}" pid="3" name="KSOProductBuildVer">
    <vt:lpwstr>2052-12.1.0.19770</vt:lpwstr>
  </property>
</Properties>
</file>